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3A98EA-55E1-45EC-8B60-292B314FCA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9034289-FC65-402A-BC74-97D02D26D4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84779EA-6F4B-4D15-9034-3EA34C078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230AA-6D9A-4C44-90E9-2A9E1DBF73B2}" type="datetimeFigureOut">
              <a:rPr lang="ru-RU" smtClean="0"/>
              <a:t>16.08.2021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A8FCAE9-B881-4079-BB82-73F0200C1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17A8CAD-356C-41AD-BFB8-6925CF201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D3F50-BF25-4EBC-B1E2-57C849A7A7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8532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348530-09F8-454E-9E3D-13D42F210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70CD7EF-27A2-45F4-9162-A34EC32B1C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4714CCC-B71C-467E-8EE3-87C073E50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230AA-6D9A-4C44-90E9-2A9E1DBF73B2}" type="datetimeFigureOut">
              <a:rPr lang="ru-RU" smtClean="0"/>
              <a:t>16.08.2021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3EAC129-6A08-4EEC-A8C7-E99A3BEFC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1D83D44-791D-48F8-9B28-58CAAA641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D3F50-BF25-4EBC-B1E2-57C849A7A7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3424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FD0D790-D936-4190-BA27-AB1DB459B4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B860055-7C0D-40F4-B06B-F5FAA6316B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C1DD808-5B9F-49EF-AB11-4DD94B764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230AA-6D9A-4C44-90E9-2A9E1DBF73B2}" type="datetimeFigureOut">
              <a:rPr lang="ru-RU" smtClean="0"/>
              <a:t>16.08.2021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5CBBA4A-5AA0-41D4-8806-0BA7FB6F4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2C0A736-BAC3-4F2F-A88D-76A9C86E7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D3F50-BF25-4EBC-B1E2-57C849A7A7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29666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5710668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165255-7B7A-4FC7-98F7-5A1870BDE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0DF7C5F-A1F7-441E-A097-31DB78939E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05612AA-DA9C-4B12-A9E8-1DF9ECD81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230AA-6D9A-4C44-90E9-2A9E1DBF73B2}" type="datetimeFigureOut">
              <a:rPr lang="ru-RU" smtClean="0"/>
              <a:t>16.08.2021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ED2CAA7-1CBE-4214-80B7-5ED97015D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DF6405B-890D-4643-813D-FD5344D78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D3F50-BF25-4EBC-B1E2-57C849A7A7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1984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30C085-8EB3-4891-9D15-6CF492BEB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D265C63-5205-4A14-A10D-1F31BDA3A0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90D6338-E5DF-4FB9-8F11-5DECD1FD3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230AA-6D9A-4C44-90E9-2A9E1DBF73B2}" type="datetimeFigureOut">
              <a:rPr lang="ru-RU" smtClean="0"/>
              <a:t>16.08.2021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769B8C7-F7ED-499A-9A82-72F2B6587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FD94247-681C-4BCF-B17F-D837608C3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D3F50-BF25-4EBC-B1E2-57C849A7A7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2357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3CF8F9-06D6-4D84-A8DB-AC95D8DD4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F61F400-1013-4154-9F5C-BB9C942371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6898B78-20B7-4BBD-BCD1-F0FB0007DD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5576E82-38EA-440A-ABF8-EAC0D8181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230AA-6D9A-4C44-90E9-2A9E1DBF73B2}" type="datetimeFigureOut">
              <a:rPr lang="ru-RU" smtClean="0"/>
              <a:t>16.08.2021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7CC08B6-81A3-4D2B-98A4-5C78D1344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A325830-3FA5-4C8A-9CB5-7573A206B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D3F50-BF25-4EBC-B1E2-57C849A7A7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28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080B52-3BB3-4D08-B719-980E6820B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B442676-AD5A-4A0D-9D35-9A3789B04A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EB160E6-E17A-4B13-A7B9-7EDD6D395E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EA5758A-FFE7-42F7-9B79-85457AE0CD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B22851C-FA8B-4CE8-8022-9ED0C8C670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FF9FE63-9CC9-4791-B98A-B47EAE056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230AA-6D9A-4C44-90E9-2A9E1DBF73B2}" type="datetimeFigureOut">
              <a:rPr lang="ru-RU" smtClean="0"/>
              <a:t>16.08.2021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487807D-18AC-4445-ABA2-E79E7C02D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C1C43B8-3D3A-4060-A8A1-FC879DDAF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D3F50-BF25-4EBC-B1E2-57C849A7A7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5108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72D1CE-1EB4-4118-B749-D8C837B6D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97DCB95-99CB-4D05-87AF-E2886559B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230AA-6D9A-4C44-90E9-2A9E1DBF73B2}" type="datetimeFigureOut">
              <a:rPr lang="ru-RU" smtClean="0"/>
              <a:t>16.08.2021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1ECBA45-7B85-419B-B39A-29C06B892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0029FD1-6C4A-417D-86C1-1035038F6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D3F50-BF25-4EBC-B1E2-57C849A7A7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6060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D5B45F7-3C70-4B57-8B42-B2DB3D9B3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230AA-6D9A-4C44-90E9-2A9E1DBF73B2}" type="datetimeFigureOut">
              <a:rPr lang="ru-RU" smtClean="0"/>
              <a:t>16.08.2021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03838CF-F0E0-4EFA-A563-479728ECC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3ADEB6C-F80C-41D1-9C33-F2D11B889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D3F50-BF25-4EBC-B1E2-57C849A7A7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9807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C64AB6-A5EE-45A2-9FAD-838FCA48B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19B4410-C957-40DA-A0A2-1E3E27C5E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8C3FEFD-86AF-4329-A406-37D7DB6B07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4CA21F9-02C0-4F1E-991D-1DD28176A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230AA-6D9A-4C44-90E9-2A9E1DBF73B2}" type="datetimeFigureOut">
              <a:rPr lang="ru-RU" smtClean="0"/>
              <a:t>16.08.2021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C189E33-542F-4C4C-BE52-664FE8A9A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A6136B8-9E95-4923-BA4E-B0D883650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D3F50-BF25-4EBC-B1E2-57C849A7A7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0848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80AD7A-6A8C-4139-842C-7DDF1A1F2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E544C64-6112-41B1-A59D-6E72F9A31A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C726EF4-51FD-49CE-9643-102D9A8E3A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A3FAE09-1C41-4BC6-9627-7A8B09CFE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230AA-6D9A-4C44-90E9-2A9E1DBF73B2}" type="datetimeFigureOut">
              <a:rPr lang="ru-RU" smtClean="0"/>
              <a:t>16.08.2021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53E31A9-731F-4C82-A06B-517BA18E8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43317CB-A466-4735-AC04-72F9AFBEA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D3F50-BF25-4EBC-B1E2-57C849A7A7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1864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BFA23D-4444-460A-8937-1978E76F4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5055BEB-511B-4C66-A2F0-0CA9E97E72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918DEF3-9E53-4A47-B952-2921E20184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230AA-6D9A-4C44-90E9-2A9E1DBF73B2}" type="datetimeFigureOut">
              <a:rPr lang="ru-RU" smtClean="0"/>
              <a:t>16.08.2021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BA25D0D-E5D8-43BB-B1E5-F549E7A28F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9875901-6A20-4DC6-8156-5B79D516C0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D3F50-BF25-4EBC-B1E2-57C849A7A7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7033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Прямоугольник"/>
          <p:cNvSpPr/>
          <p:nvPr/>
        </p:nvSpPr>
        <p:spPr>
          <a:xfrm>
            <a:off x="-2794" y="-1"/>
            <a:ext cx="6932842" cy="6848514"/>
          </a:xfrm>
          <a:prstGeom prst="rect">
            <a:avLst/>
          </a:prstGeom>
          <a:solidFill>
            <a:srgbClr val="F3F3F3"/>
          </a:solidFill>
          <a:ln w="12700">
            <a:miter lim="400000"/>
          </a:ln>
          <a:effectLst>
            <a:outerShdw blurRad="660400" dist="317500" dir="21568550" rotWithShape="0">
              <a:srgbClr val="000000">
                <a:alpha val="10950"/>
              </a:srgbClr>
            </a:outerShdw>
          </a:effectLst>
        </p:spPr>
        <p:txBody>
          <a:bodyPr lIns="45718" tIns="45718" rIns="45718" bIns="45718" anchor="ctr"/>
          <a:lstStyle/>
          <a:p>
            <a:pPr defTabSz="410763">
              <a:defRPr sz="900">
                <a:solidFill>
                  <a:srgbClr val="FFFFFF"/>
                </a:solidFill>
              </a:defRPr>
            </a:pPr>
            <a:endParaRPr dirty="0"/>
          </a:p>
        </p:txBody>
      </p:sp>
      <p:pic>
        <p:nvPicPr>
          <p:cNvPr id="186" name="Изображение" descr="Изображение"/>
          <p:cNvPicPr>
            <a:picLocks noChangeAspect="1"/>
          </p:cNvPicPr>
          <p:nvPr/>
        </p:nvPicPr>
        <p:blipFill>
          <a:blip r:embed="rId2"/>
          <a:srcRect t="4147" r="5889" b="7661"/>
          <a:stretch>
            <a:fillRect/>
          </a:stretch>
        </p:blipFill>
        <p:spPr>
          <a:xfrm>
            <a:off x="9489330" y="-1"/>
            <a:ext cx="2702667" cy="6857857"/>
          </a:xfrm>
          <a:prstGeom prst="rect">
            <a:avLst/>
          </a:prstGeom>
          <a:ln w="12700">
            <a:miter lim="400000"/>
          </a:ln>
        </p:spPr>
      </p:pic>
      <p:sp>
        <p:nvSpPr>
          <p:cNvPr id="187" name="Shape 405"/>
          <p:cNvSpPr txBox="1"/>
          <p:nvPr/>
        </p:nvSpPr>
        <p:spPr>
          <a:xfrm>
            <a:off x="1022033" y="2209325"/>
            <a:ext cx="1488612" cy="5179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>
            <a:spAutoFit/>
          </a:bodyPr>
          <a:lstStyle/>
          <a:p>
            <a:pPr>
              <a:lnSpc>
                <a:spcPct val="110000"/>
              </a:lnSpc>
              <a:defRPr sz="1500">
                <a:solidFill>
                  <a:srgbClr val="53535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Юридический</a:t>
            </a:r>
            <a:r>
              <a:rPr dirty="0"/>
              <a:t> </a:t>
            </a:r>
          </a:p>
          <a:p>
            <a:pPr>
              <a:lnSpc>
                <a:spcPct val="110000"/>
              </a:lnSpc>
              <a:defRPr sz="1500">
                <a:solidFill>
                  <a:srgbClr val="53535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сервис</a:t>
            </a:r>
            <a:r>
              <a:rPr dirty="0"/>
              <a:t> 24/7/365</a:t>
            </a:r>
          </a:p>
        </p:txBody>
      </p:sp>
      <p:sp>
        <p:nvSpPr>
          <p:cNvPr id="188" name="Shape 408"/>
          <p:cNvSpPr txBox="1"/>
          <p:nvPr/>
        </p:nvSpPr>
        <p:spPr>
          <a:xfrm>
            <a:off x="7450340" y="1965895"/>
            <a:ext cx="828753" cy="407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>
            <a:spAutoFit/>
          </a:bodyPr>
          <a:lstStyle>
            <a:lvl1pPr>
              <a:lnSpc>
                <a:spcPct val="120000"/>
              </a:lnSpc>
              <a:defRPr sz="20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И </a:t>
            </a:r>
            <a:r>
              <a:rPr dirty="0" err="1"/>
              <a:t>ещ</a:t>
            </a:r>
            <a:r>
              <a:rPr lang="ru-RU" dirty="0"/>
              <a:t>е</a:t>
            </a:r>
            <a:endParaRPr dirty="0"/>
          </a:p>
        </p:txBody>
      </p:sp>
      <p:sp>
        <p:nvSpPr>
          <p:cNvPr id="189" name="Shape 409"/>
          <p:cNvSpPr txBox="1"/>
          <p:nvPr/>
        </p:nvSpPr>
        <p:spPr>
          <a:xfrm>
            <a:off x="7906980" y="2452657"/>
            <a:ext cx="3624481" cy="36329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>
            <a:spAutoFit/>
          </a:bodyPr>
          <a:lstStyle/>
          <a:p>
            <a:pPr>
              <a:lnSpc>
                <a:spcPct val="120000"/>
              </a:lnSpc>
              <a:defRPr sz="1500">
                <a:solidFill>
                  <a:srgbClr val="53535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Решение</a:t>
            </a:r>
            <a:r>
              <a:rPr dirty="0"/>
              <a:t> </a:t>
            </a:r>
            <a:r>
              <a:rPr dirty="0" err="1"/>
              <a:t>вопроса</a:t>
            </a:r>
            <a:r>
              <a:rPr dirty="0"/>
              <a:t> в </a:t>
            </a:r>
            <a:r>
              <a:rPr dirty="0" err="1"/>
              <a:t>момент</a:t>
            </a:r>
            <a:r>
              <a:rPr dirty="0"/>
              <a:t> </a:t>
            </a:r>
          </a:p>
          <a:p>
            <a:pPr>
              <a:lnSpc>
                <a:spcPct val="120000"/>
              </a:lnSpc>
              <a:defRPr sz="1500">
                <a:solidFill>
                  <a:srgbClr val="53535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его</a:t>
            </a:r>
            <a:r>
              <a:rPr dirty="0"/>
              <a:t> </a:t>
            </a:r>
            <a:r>
              <a:rPr dirty="0" err="1"/>
              <a:t>возникновения</a:t>
            </a:r>
            <a:endParaRPr dirty="0"/>
          </a:p>
          <a:p>
            <a:pPr>
              <a:lnSpc>
                <a:spcPct val="120000"/>
              </a:lnSpc>
              <a:defRPr sz="1500">
                <a:solidFill>
                  <a:srgbClr val="535353"/>
                </a:solidFill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  <a:p>
            <a:pPr>
              <a:lnSpc>
                <a:spcPct val="120000"/>
              </a:lnSpc>
              <a:defRPr sz="1500">
                <a:solidFill>
                  <a:srgbClr val="53535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Не</a:t>
            </a:r>
            <a:r>
              <a:rPr dirty="0"/>
              <a:t> </a:t>
            </a:r>
            <a:r>
              <a:rPr dirty="0" err="1"/>
              <a:t>нужно</a:t>
            </a:r>
            <a:r>
              <a:rPr dirty="0"/>
              <a:t> </a:t>
            </a:r>
            <a:r>
              <a:rPr dirty="0" err="1"/>
              <a:t>предварительно</a:t>
            </a:r>
            <a:r>
              <a:rPr dirty="0"/>
              <a:t> </a:t>
            </a:r>
          </a:p>
          <a:p>
            <a:pPr>
              <a:lnSpc>
                <a:spcPct val="120000"/>
              </a:lnSpc>
              <a:defRPr sz="1500">
                <a:solidFill>
                  <a:srgbClr val="53535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записываться</a:t>
            </a:r>
            <a:r>
              <a:rPr dirty="0"/>
              <a:t> и </a:t>
            </a:r>
            <a:r>
              <a:rPr dirty="0" err="1"/>
              <a:t>ждать</a:t>
            </a:r>
            <a:r>
              <a:rPr dirty="0"/>
              <a:t> в </a:t>
            </a:r>
            <a:r>
              <a:rPr dirty="0" err="1"/>
              <a:t>очереди</a:t>
            </a:r>
            <a:endParaRPr dirty="0"/>
          </a:p>
          <a:p>
            <a:pPr>
              <a:lnSpc>
                <a:spcPct val="120000"/>
              </a:lnSpc>
              <a:defRPr sz="1500">
                <a:solidFill>
                  <a:srgbClr val="535353"/>
                </a:solidFill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  <a:p>
            <a:pPr>
              <a:lnSpc>
                <a:spcPct val="120000"/>
              </a:lnSpc>
              <a:defRPr sz="1500">
                <a:solidFill>
                  <a:srgbClr val="53535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Получение</a:t>
            </a:r>
            <a:r>
              <a:rPr dirty="0"/>
              <a:t> </a:t>
            </a:r>
            <a:r>
              <a:rPr dirty="0" err="1"/>
              <a:t>услуги</a:t>
            </a:r>
            <a:r>
              <a:rPr dirty="0"/>
              <a:t> в </a:t>
            </a:r>
            <a:r>
              <a:rPr dirty="0" err="1"/>
              <a:t>любое</a:t>
            </a:r>
            <a:r>
              <a:rPr dirty="0"/>
              <a:t> </a:t>
            </a:r>
            <a:r>
              <a:rPr dirty="0" err="1"/>
              <a:t>время</a:t>
            </a:r>
            <a:r>
              <a:rPr dirty="0"/>
              <a:t> </a:t>
            </a:r>
          </a:p>
          <a:p>
            <a:pPr>
              <a:lnSpc>
                <a:spcPct val="120000"/>
              </a:lnSpc>
              <a:defRPr sz="1500">
                <a:solidFill>
                  <a:srgbClr val="53535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в </a:t>
            </a:r>
            <a:r>
              <a:rPr dirty="0" err="1"/>
              <a:t>любом</a:t>
            </a:r>
            <a:r>
              <a:rPr dirty="0"/>
              <a:t> </a:t>
            </a:r>
            <a:r>
              <a:rPr dirty="0" err="1"/>
              <a:t>месте</a:t>
            </a:r>
            <a:endParaRPr dirty="0"/>
          </a:p>
          <a:p>
            <a:pPr>
              <a:lnSpc>
                <a:spcPct val="120000"/>
              </a:lnSpc>
              <a:defRPr sz="1500">
                <a:solidFill>
                  <a:srgbClr val="535353"/>
                </a:solidFill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  <a:p>
            <a:pPr>
              <a:lnSpc>
                <a:spcPct val="120000"/>
              </a:lnSpc>
              <a:defRPr sz="1500">
                <a:solidFill>
                  <a:srgbClr val="53535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Психологически</a:t>
            </a:r>
            <a:r>
              <a:rPr dirty="0"/>
              <a:t> </a:t>
            </a:r>
            <a:r>
              <a:rPr dirty="0" err="1"/>
              <a:t>легче</a:t>
            </a:r>
            <a:r>
              <a:rPr dirty="0"/>
              <a:t> </a:t>
            </a:r>
            <a:r>
              <a:rPr dirty="0" err="1"/>
              <a:t>рассказывать</a:t>
            </a:r>
            <a:endParaRPr dirty="0"/>
          </a:p>
          <a:p>
            <a:pPr>
              <a:lnSpc>
                <a:spcPct val="120000"/>
              </a:lnSpc>
              <a:defRPr sz="1500">
                <a:solidFill>
                  <a:srgbClr val="53535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о </a:t>
            </a:r>
            <a:r>
              <a:rPr dirty="0" err="1"/>
              <a:t>проблеме</a:t>
            </a:r>
            <a:r>
              <a:rPr dirty="0"/>
              <a:t> </a:t>
            </a:r>
            <a:r>
              <a:rPr dirty="0" err="1"/>
              <a:t>по</a:t>
            </a:r>
            <a:r>
              <a:rPr dirty="0"/>
              <a:t> </a:t>
            </a:r>
            <a:r>
              <a:rPr dirty="0" err="1"/>
              <a:t>телефону</a:t>
            </a:r>
            <a:endParaRPr dirty="0"/>
          </a:p>
          <a:p>
            <a:pPr>
              <a:lnSpc>
                <a:spcPct val="120000"/>
              </a:lnSpc>
              <a:defRPr sz="1500">
                <a:solidFill>
                  <a:srgbClr val="535353"/>
                </a:solidFill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  <a:p>
            <a:pPr>
              <a:lnSpc>
                <a:spcPct val="120000"/>
              </a:lnSpc>
              <a:defRPr sz="1500">
                <a:solidFill>
                  <a:srgbClr val="53535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Клиент</a:t>
            </a:r>
            <a:r>
              <a:rPr dirty="0"/>
              <a:t> </a:t>
            </a:r>
            <a:r>
              <a:rPr dirty="0" err="1"/>
              <a:t>может</a:t>
            </a:r>
            <a:r>
              <a:rPr dirty="0"/>
              <a:t> </a:t>
            </a:r>
            <a:r>
              <a:rPr dirty="0" err="1"/>
              <a:t>передать</a:t>
            </a:r>
            <a:r>
              <a:rPr dirty="0"/>
              <a:t> </a:t>
            </a:r>
            <a:r>
              <a:rPr dirty="0" err="1"/>
              <a:t>телефон</a:t>
            </a:r>
            <a:r>
              <a:rPr dirty="0"/>
              <a:t>, </a:t>
            </a:r>
          </a:p>
          <a:p>
            <a:pPr>
              <a:lnSpc>
                <a:spcPct val="120000"/>
              </a:lnSpc>
              <a:defRPr sz="1500">
                <a:solidFill>
                  <a:srgbClr val="53535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чтобы</a:t>
            </a:r>
            <a:r>
              <a:rPr dirty="0"/>
              <a:t> </a:t>
            </a:r>
            <a:r>
              <a:rPr dirty="0" err="1"/>
              <a:t>юрист</a:t>
            </a:r>
            <a:r>
              <a:rPr dirty="0"/>
              <a:t> </a:t>
            </a:r>
            <a:r>
              <a:rPr dirty="0" err="1"/>
              <a:t>представлял</a:t>
            </a:r>
            <a:r>
              <a:rPr dirty="0"/>
              <a:t> </a:t>
            </a:r>
            <a:r>
              <a:rPr dirty="0" err="1"/>
              <a:t>его</a:t>
            </a:r>
            <a:r>
              <a:rPr dirty="0"/>
              <a:t> </a:t>
            </a:r>
            <a:r>
              <a:rPr dirty="0" err="1"/>
              <a:t>интересы</a:t>
            </a:r>
            <a:endParaRPr dirty="0"/>
          </a:p>
        </p:txBody>
      </p:sp>
      <p:sp>
        <p:nvSpPr>
          <p:cNvPr id="190" name="Shape 413"/>
          <p:cNvSpPr txBox="1"/>
          <p:nvPr/>
        </p:nvSpPr>
        <p:spPr>
          <a:xfrm>
            <a:off x="1022033" y="2868009"/>
            <a:ext cx="1342667" cy="5179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>
            <a:spAutoFit/>
          </a:bodyPr>
          <a:lstStyle/>
          <a:p>
            <a:pPr>
              <a:lnSpc>
                <a:spcPct val="110000"/>
              </a:lnSpc>
              <a:defRPr sz="1500">
                <a:solidFill>
                  <a:srgbClr val="53535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Содействие </a:t>
            </a:r>
          </a:p>
          <a:p>
            <a:pPr>
              <a:lnSpc>
                <a:spcPct val="110000"/>
              </a:lnSpc>
              <a:defRPr sz="1500">
                <a:solidFill>
                  <a:srgbClr val="53535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в переговорах</a:t>
            </a:r>
          </a:p>
        </p:txBody>
      </p:sp>
      <p:sp>
        <p:nvSpPr>
          <p:cNvPr id="191" name="Shape 414"/>
          <p:cNvSpPr txBox="1"/>
          <p:nvPr/>
        </p:nvSpPr>
        <p:spPr>
          <a:xfrm>
            <a:off x="1022033" y="3593192"/>
            <a:ext cx="2225590" cy="754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>
            <a:spAutoFit/>
          </a:bodyPr>
          <a:lstStyle/>
          <a:p>
            <a:pPr>
              <a:lnSpc>
                <a:spcPct val="110000"/>
              </a:lnSpc>
              <a:defRPr sz="1500">
                <a:solidFill>
                  <a:srgbClr val="53535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База типовых</a:t>
            </a:r>
          </a:p>
          <a:p>
            <a:pPr>
              <a:lnSpc>
                <a:spcPct val="110000"/>
              </a:lnSpc>
              <a:defRPr sz="1500">
                <a:solidFill>
                  <a:srgbClr val="53535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документов (договоры, </a:t>
            </a:r>
          </a:p>
          <a:p>
            <a:pPr>
              <a:lnSpc>
                <a:spcPct val="110000"/>
              </a:lnSpc>
              <a:defRPr sz="1500">
                <a:solidFill>
                  <a:srgbClr val="53535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заявления и др.)</a:t>
            </a:r>
          </a:p>
        </p:txBody>
      </p:sp>
      <p:sp>
        <p:nvSpPr>
          <p:cNvPr id="192" name="Shape 415"/>
          <p:cNvSpPr txBox="1"/>
          <p:nvPr/>
        </p:nvSpPr>
        <p:spPr>
          <a:xfrm>
            <a:off x="1022033" y="4520867"/>
            <a:ext cx="2259076" cy="754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>
            <a:spAutoFit/>
          </a:bodyPr>
          <a:lstStyle/>
          <a:p>
            <a:pPr>
              <a:lnSpc>
                <a:spcPct val="110000"/>
              </a:lnSpc>
              <a:defRPr sz="1500">
                <a:solidFill>
                  <a:srgbClr val="53535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Возможность получить </a:t>
            </a:r>
          </a:p>
          <a:p>
            <a:pPr>
              <a:lnSpc>
                <a:spcPct val="110000"/>
              </a:lnSpc>
              <a:defRPr sz="1500">
                <a:solidFill>
                  <a:srgbClr val="53535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консультацию удобным </a:t>
            </a:r>
          </a:p>
          <a:p>
            <a:pPr>
              <a:lnSpc>
                <a:spcPct val="110000"/>
              </a:lnSpc>
              <a:defRPr sz="1500">
                <a:solidFill>
                  <a:srgbClr val="53535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способом:</a:t>
            </a:r>
          </a:p>
        </p:txBody>
      </p:sp>
      <p:sp>
        <p:nvSpPr>
          <p:cNvPr id="193" name="Shape 416"/>
          <p:cNvSpPr txBox="1"/>
          <p:nvPr/>
        </p:nvSpPr>
        <p:spPr>
          <a:xfrm>
            <a:off x="4019018" y="2209325"/>
            <a:ext cx="2341489" cy="5179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>
            <a:spAutoFit/>
          </a:bodyPr>
          <a:lstStyle/>
          <a:p>
            <a:pPr>
              <a:lnSpc>
                <a:spcPct val="110000"/>
              </a:lnSpc>
              <a:defRPr sz="1500">
                <a:solidFill>
                  <a:srgbClr val="53535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Устные</a:t>
            </a:r>
            <a:r>
              <a:rPr dirty="0"/>
              <a:t> и </a:t>
            </a:r>
            <a:r>
              <a:rPr dirty="0" err="1"/>
              <a:t>письменные</a:t>
            </a:r>
            <a:endParaRPr dirty="0"/>
          </a:p>
          <a:p>
            <a:pPr>
              <a:lnSpc>
                <a:spcPct val="110000"/>
              </a:lnSpc>
              <a:defRPr sz="1500">
                <a:solidFill>
                  <a:srgbClr val="53535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комментарии</a:t>
            </a:r>
            <a:r>
              <a:rPr dirty="0"/>
              <a:t> </a:t>
            </a:r>
            <a:r>
              <a:rPr dirty="0" err="1"/>
              <a:t>документов</a:t>
            </a:r>
            <a:endParaRPr dirty="0"/>
          </a:p>
        </p:txBody>
      </p:sp>
      <p:sp>
        <p:nvSpPr>
          <p:cNvPr id="194" name="Shape 417"/>
          <p:cNvSpPr txBox="1"/>
          <p:nvPr/>
        </p:nvSpPr>
        <p:spPr>
          <a:xfrm>
            <a:off x="4019018" y="2868009"/>
            <a:ext cx="2202614" cy="5179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>
            <a:spAutoFit/>
          </a:bodyPr>
          <a:lstStyle/>
          <a:p>
            <a:pPr>
              <a:lnSpc>
                <a:spcPct val="110000"/>
              </a:lnSpc>
              <a:defRPr sz="1500">
                <a:solidFill>
                  <a:srgbClr val="53535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Возможность</a:t>
            </a:r>
            <a:r>
              <a:rPr dirty="0"/>
              <a:t> </a:t>
            </a:r>
            <a:r>
              <a:rPr dirty="0" err="1"/>
              <a:t>записать</a:t>
            </a:r>
            <a:r>
              <a:rPr dirty="0"/>
              <a:t> </a:t>
            </a:r>
          </a:p>
          <a:p>
            <a:pPr>
              <a:lnSpc>
                <a:spcPct val="110000"/>
              </a:lnSpc>
              <a:defRPr sz="1500">
                <a:solidFill>
                  <a:srgbClr val="53535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консультацию</a:t>
            </a:r>
            <a:endParaRPr dirty="0"/>
          </a:p>
        </p:txBody>
      </p:sp>
      <p:sp>
        <p:nvSpPr>
          <p:cNvPr id="195" name="Shape 418"/>
          <p:cNvSpPr txBox="1"/>
          <p:nvPr/>
        </p:nvSpPr>
        <p:spPr>
          <a:xfrm>
            <a:off x="4019018" y="3586191"/>
            <a:ext cx="2221776" cy="754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>
            <a:spAutoFit/>
          </a:bodyPr>
          <a:lstStyle/>
          <a:p>
            <a:pPr>
              <a:lnSpc>
                <a:spcPct val="110000"/>
              </a:lnSpc>
              <a:defRPr sz="1500">
                <a:solidFill>
                  <a:srgbClr val="53535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Удобство</a:t>
            </a:r>
          </a:p>
          <a:p>
            <a:pPr>
              <a:lnSpc>
                <a:spcPct val="110000"/>
              </a:lnSpc>
              <a:defRPr sz="1500">
                <a:solidFill>
                  <a:srgbClr val="53535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и современный личный</a:t>
            </a:r>
          </a:p>
          <a:p>
            <a:pPr>
              <a:lnSpc>
                <a:spcPct val="110000"/>
              </a:lnSpc>
              <a:defRPr sz="1500">
                <a:solidFill>
                  <a:srgbClr val="53535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кабинет клиента</a:t>
            </a:r>
          </a:p>
        </p:txBody>
      </p:sp>
      <p:sp>
        <p:nvSpPr>
          <p:cNvPr id="196" name="Shape 426"/>
          <p:cNvSpPr txBox="1"/>
          <p:nvPr/>
        </p:nvSpPr>
        <p:spPr>
          <a:xfrm>
            <a:off x="7450340" y="492134"/>
            <a:ext cx="3961372" cy="1180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5719" tIns="35719" rIns="35719" bIns="35719">
            <a:spAutoFit/>
          </a:bodyPr>
          <a:lstStyle/>
          <a:p>
            <a:pPr>
              <a:lnSpc>
                <a:spcPct val="120000"/>
              </a:lnSpc>
              <a:defRPr sz="1500">
                <a:solidFill>
                  <a:srgbClr val="53535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Сертификат</a:t>
            </a:r>
            <a:r>
              <a:rPr lang="ru-RU" dirty="0"/>
              <a:t> или карта</a:t>
            </a:r>
            <a:r>
              <a:rPr dirty="0"/>
              <a:t> на </a:t>
            </a:r>
            <a:r>
              <a:rPr dirty="0" err="1"/>
              <a:t>оказание</a:t>
            </a:r>
            <a:r>
              <a:rPr dirty="0"/>
              <a:t> </a:t>
            </a:r>
            <a:r>
              <a:rPr dirty="0" err="1"/>
              <a:t>юридических</a:t>
            </a:r>
            <a:r>
              <a:rPr dirty="0"/>
              <a:t> </a:t>
            </a:r>
            <a:r>
              <a:rPr dirty="0" err="1"/>
              <a:t>услуг</a:t>
            </a:r>
            <a:r>
              <a:rPr dirty="0"/>
              <a:t>, </a:t>
            </a:r>
            <a:r>
              <a:rPr dirty="0" err="1"/>
              <a:t>актуальных</a:t>
            </a:r>
            <a:r>
              <a:rPr dirty="0"/>
              <a:t> </a:t>
            </a:r>
            <a:r>
              <a:rPr dirty="0" err="1"/>
              <a:t>для</a:t>
            </a:r>
            <a:r>
              <a:rPr dirty="0"/>
              <a:t> </a:t>
            </a:r>
            <a:r>
              <a:rPr dirty="0" err="1"/>
              <a:t>любой</a:t>
            </a:r>
            <a:r>
              <a:rPr dirty="0"/>
              <a:t> </a:t>
            </a:r>
            <a:r>
              <a:rPr dirty="0" err="1"/>
              <a:t>категории</a:t>
            </a:r>
            <a:r>
              <a:rPr dirty="0"/>
              <a:t> </a:t>
            </a:r>
            <a:r>
              <a:rPr lang="ru-RU" dirty="0"/>
              <a:t>бизнеса</a:t>
            </a:r>
            <a:r>
              <a:rPr dirty="0"/>
              <a:t>. </a:t>
            </a:r>
            <a:br>
              <a:rPr dirty="0"/>
            </a:br>
            <a:endParaRPr dirty="0"/>
          </a:p>
        </p:txBody>
      </p:sp>
      <p:sp>
        <p:nvSpPr>
          <p:cNvPr id="198" name="Каждый клиент приобретает:"/>
          <p:cNvSpPr/>
          <p:nvPr/>
        </p:nvSpPr>
        <p:spPr>
          <a:xfrm>
            <a:off x="450140" y="1676254"/>
            <a:ext cx="3234892" cy="381001"/>
          </a:xfrm>
          <a:prstGeom prst="rightArrow">
            <a:avLst>
              <a:gd name="adj1" fmla="val 100000"/>
              <a:gd name="adj2" fmla="val 57298"/>
            </a:avLst>
          </a:prstGeom>
          <a:solidFill>
            <a:srgbClr val="0081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/>
          <a:lstStyle/>
          <a:p>
            <a:pPr>
              <a:defRPr sz="1500" b="1">
                <a:latin typeface="PT Sans"/>
                <a:ea typeface="PT Sans"/>
                <a:cs typeface="PT Sans"/>
                <a:sym typeface="PT Sans"/>
              </a:defRPr>
            </a:pPr>
            <a:r>
              <a:rPr dirty="0"/>
              <a:t>  </a:t>
            </a:r>
            <a:r>
              <a:rPr dirty="0" err="1">
                <a:solidFill>
                  <a:srgbClr val="FFFFFF"/>
                </a:solidFill>
              </a:rPr>
              <a:t>Каждый</a:t>
            </a:r>
            <a:r>
              <a:rPr dirty="0">
                <a:solidFill>
                  <a:srgbClr val="FFFFFF"/>
                </a:solidFill>
              </a:rPr>
              <a:t> </a:t>
            </a:r>
            <a:r>
              <a:rPr dirty="0" err="1">
                <a:solidFill>
                  <a:srgbClr val="FFFFFF"/>
                </a:solidFill>
              </a:rPr>
              <a:t>клиент</a:t>
            </a:r>
            <a:r>
              <a:rPr dirty="0">
                <a:solidFill>
                  <a:srgbClr val="FFFFFF"/>
                </a:solidFill>
              </a:rPr>
              <a:t> </a:t>
            </a:r>
            <a:r>
              <a:rPr dirty="0" err="1">
                <a:solidFill>
                  <a:srgbClr val="FFFFFF"/>
                </a:solidFill>
              </a:rPr>
              <a:t>приобретает</a:t>
            </a:r>
            <a:r>
              <a:rPr dirty="0">
                <a:solidFill>
                  <a:srgbClr val="FFFFFF"/>
                </a:solidFill>
              </a:rPr>
              <a:t>:</a:t>
            </a:r>
          </a:p>
        </p:txBody>
      </p:sp>
      <p:sp>
        <p:nvSpPr>
          <p:cNvPr id="199" name="Стрелка: вправо 6"/>
          <p:cNvSpPr/>
          <p:nvPr/>
        </p:nvSpPr>
        <p:spPr>
          <a:xfrm>
            <a:off x="7499590" y="2567005"/>
            <a:ext cx="275956" cy="116635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81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0" name="Shape 201"/>
          <p:cNvSpPr txBox="1"/>
          <p:nvPr/>
        </p:nvSpPr>
        <p:spPr>
          <a:xfrm>
            <a:off x="519554" y="456662"/>
            <a:ext cx="5469049" cy="7492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5719" tIns="35719" rIns="35719" bIns="35719">
            <a:spAutoFit/>
          </a:bodyPr>
          <a:lstStyle/>
          <a:p>
            <a:pPr defTabSz="1828800">
              <a:defRPr sz="2200" b="1">
                <a:latin typeface="Arial"/>
                <a:ea typeface="Arial"/>
                <a:cs typeface="Arial"/>
                <a:sym typeface="Arial"/>
              </a:defRPr>
            </a:pPr>
            <a:r>
              <a:rPr lang="ru-RU" dirty="0"/>
              <a:t>Европейская Юридическая Служба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–</a:t>
            </a:r>
            <a:br>
              <a:rPr dirty="0"/>
            </a:br>
            <a:r>
              <a:rPr dirty="0" err="1"/>
              <a:t>от</a:t>
            </a:r>
            <a:r>
              <a:rPr dirty="0"/>
              <a:t> </a:t>
            </a:r>
            <a:r>
              <a:rPr dirty="0" err="1"/>
              <a:t>доступного</a:t>
            </a:r>
            <a:r>
              <a:rPr dirty="0"/>
              <a:t> к </a:t>
            </a:r>
            <a:r>
              <a:rPr dirty="0" err="1"/>
              <a:t>совершенному</a:t>
            </a:r>
            <a:endParaRPr dirty="0"/>
          </a:p>
        </p:txBody>
      </p:sp>
      <p:sp>
        <p:nvSpPr>
          <p:cNvPr id="201" name="Прямоугольник"/>
          <p:cNvSpPr/>
          <p:nvPr/>
        </p:nvSpPr>
        <p:spPr>
          <a:xfrm>
            <a:off x="572182" y="1272621"/>
            <a:ext cx="874283" cy="45242"/>
          </a:xfrm>
          <a:prstGeom prst="rect">
            <a:avLst/>
          </a:prstGeom>
          <a:solidFill>
            <a:srgbClr val="0081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endParaRPr/>
          </a:p>
        </p:txBody>
      </p:sp>
      <p:grpSp>
        <p:nvGrpSpPr>
          <p:cNvPr id="204" name="Группа"/>
          <p:cNvGrpSpPr/>
          <p:nvPr/>
        </p:nvGrpSpPr>
        <p:grpSpPr>
          <a:xfrm>
            <a:off x="456318" y="2219382"/>
            <a:ext cx="431803" cy="431803"/>
            <a:chOff x="0" y="0"/>
            <a:chExt cx="431801" cy="431801"/>
          </a:xfrm>
        </p:grpSpPr>
        <p:sp>
          <p:nvSpPr>
            <p:cNvPr id="202" name="Кружок"/>
            <p:cNvSpPr/>
            <p:nvPr/>
          </p:nvSpPr>
          <p:spPr>
            <a:xfrm>
              <a:off x="0" y="0"/>
              <a:ext cx="431802" cy="431802"/>
            </a:xfrm>
            <a:prstGeom prst="ellipse">
              <a:avLst/>
            </a:prstGeom>
            <a:solidFill>
              <a:srgbClr val="0081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1400" b="1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203" name="1"/>
            <p:cNvSpPr txBox="1"/>
            <p:nvPr/>
          </p:nvSpPr>
          <p:spPr>
            <a:xfrm>
              <a:off x="63236" y="71490"/>
              <a:ext cx="305330" cy="2888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 sz="1400" b="1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1</a:t>
              </a:r>
            </a:p>
          </p:txBody>
        </p:sp>
      </p:grpSp>
      <p:grpSp>
        <p:nvGrpSpPr>
          <p:cNvPr id="207" name="Группа"/>
          <p:cNvGrpSpPr/>
          <p:nvPr/>
        </p:nvGrpSpPr>
        <p:grpSpPr>
          <a:xfrm>
            <a:off x="456318" y="2868009"/>
            <a:ext cx="431803" cy="431803"/>
            <a:chOff x="0" y="0"/>
            <a:chExt cx="431801" cy="431801"/>
          </a:xfrm>
        </p:grpSpPr>
        <p:sp>
          <p:nvSpPr>
            <p:cNvPr id="205" name="Кружок"/>
            <p:cNvSpPr/>
            <p:nvPr/>
          </p:nvSpPr>
          <p:spPr>
            <a:xfrm>
              <a:off x="0" y="0"/>
              <a:ext cx="431802" cy="431802"/>
            </a:xfrm>
            <a:prstGeom prst="ellipse">
              <a:avLst/>
            </a:prstGeom>
            <a:solidFill>
              <a:srgbClr val="0081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1400" b="1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206" name="2"/>
            <p:cNvSpPr txBox="1"/>
            <p:nvPr/>
          </p:nvSpPr>
          <p:spPr>
            <a:xfrm>
              <a:off x="63236" y="71490"/>
              <a:ext cx="305330" cy="2888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 sz="1400" b="1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2</a:t>
              </a:r>
            </a:p>
          </p:txBody>
        </p:sp>
      </p:grpSp>
      <p:grpSp>
        <p:nvGrpSpPr>
          <p:cNvPr id="210" name="Группа"/>
          <p:cNvGrpSpPr/>
          <p:nvPr/>
        </p:nvGrpSpPr>
        <p:grpSpPr>
          <a:xfrm>
            <a:off x="458391" y="3593192"/>
            <a:ext cx="431803" cy="431803"/>
            <a:chOff x="0" y="0"/>
            <a:chExt cx="431801" cy="431801"/>
          </a:xfrm>
        </p:grpSpPr>
        <p:sp>
          <p:nvSpPr>
            <p:cNvPr id="208" name="Кружок"/>
            <p:cNvSpPr/>
            <p:nvPr/>
          </p:nvSpPr>
          <p:spPr>
            <a:xfrm>
              <a:off x="0" y="0"/>
              <a:ext cx="431802" cy="431802"/>
            </a:xfrm>
            <a:prstGeom prst="ellipse">
              <a:avLst/>
            </a:prstGeom>
            <a:solidFill>
              <a:srgbClr val="0081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1400" b="1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209" name="3"/>
            <p:cNvSpPr txBox="1"/>
            <p:nvPr/>
          </p:nvSpPr>
          <p:spPr>
            <a:xfrm>
              <a:off x="63236" y="71490"/>
              <a:ext cx="305330" cy="2888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 sz="1400" b="1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3</a:t>
              </a:r>
            </a:p>
          </p:txBody>
        </p:sp>
      </p:grpSp>
      <p:grpSp>
        <p:nvGrpSpPr>
          <p:cNvPr id="213" name="Группа"/>
          <p:cNvGrpSpPr/>
          <p:nvPr/>
        </p:nvGrpSpPr>
        <p:grpSpPr>
          <a:xfrm>
            <a:off x="458391" y="4497151"/>
            <a:ext cx="431802" cy="431803"/>
            <a:chOff x="0" y="0"/>
            <a:chExt cx="431801" cy="431801"/>
          </a:xfrm>
        </p:grpSpPr>
        <p:sp>
          <p:nvSpPr>
            <p:cNvPr id="211" name="Кружок"/>
            <p:cNvSpPr/>
            <p:nvPr/>
          </p:nvSpPr>
          <p:spPr>
            <a:xfrm>
              <a:off x="0" y="0"/>
              <a:ext cx="431802" cy="431802"/>
            </a:xfrm>
            <a:prstGeom prst="ellipse">
              <a:avLst/>
            </a:prstGeom>
            <a:solidFill>
              <a:srgbClr val="0081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1400" b="1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212" name="4"/>
            <p:cNvSpPr txBox="1"/>
            <p:nvPr/>
          </p:nvSpPr>
          <p:spPr>
            <a:xfrm>
              <a:off x="63236" y="71490"/>
              <a:ext cx="305331" cy="2888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 sz="1400" b="1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4</a:t>
              </a:r>
            </a:p>
          </p:txBody>
        </p:sp>
      </p:grpSp>
      <p:grpSp>
        <p:nvGrpSpPr>
          <p:cNvPr id="216" name="Группа"/>
          <p:cNvGrpSpPr/>
          <p:nvPr/>
        </p:nvGrpSpPr>
        <p:grpSpPr>
          <a:xfrm>
            <a:off x="3489149" y="2219382"/>
            <a:ext cx="431803" cy="431803"/>
            <a:chOff x="0" y="0"/>
            <a:chExt cx="431801" cy="431801"/>
          </a:xfrm>
        </p:grpSpPr>
        <p:sp>
          <p:nvSpPr>
            <p:cNvPr id="214" name="Кружок"/>
            <p:cNvSpPr/>
            <p:nvPr/>
          </p:nvSpPr>
          <p:spPr>
            <a:xfrm>
              <a:off x="0" y="0"/>
              <a:ext cx="431802" cy="431802"/>
            </a:xfrm>
            <a:prstGeom prst="ellipse">
              <a:avLst/>
            </a:prstGeom>
            <a:solidFill>
              <a:srgbClr val="0081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1400" b="1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215" name="5"/>
            <p:cNvSpPr txBox="1"/>
            <p:nvPr/>
          </p:nvSpPr>
          <p:spPr>
            <a:xfrm>
              <a:off x="63236" y="71490"/>
              <a:ext cx="305331" cy="2888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 sz="1400" b="1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5</a:t>
              </a:r>
            </a:p>
          </p:txBody>
        </p:sp>
      </p:grpSp>
      <p:grpSp>
        <p:nvGrpSpPr>
          <p:cNvPr id="219" name="Группа"/>
          <p:cNvGrpSpPr/>
          <p:nvPr/>
        </p:nvGrpSpPr>
        <p:grpSpPr>
          <a:xfrm>
            <a:off x="3489149" y="2868009"/>
            <a:ext cx="431803" cy="431803"/>
            <a:chOff x="0" y="0"/>
            <a:chExt cx="431801" cy="431801"/>
          </a:xfrm>
        </p:grpSpPr>
        <p:sp>
          <p:nvSpPr>
            <p:cNvPr id="217" name="Кружок"/>
            <p:cNvSpPr/>
            <p:nvPr/>
          </p:nvSpPr>
          <p:spPr>
            <a:xfrm>
              <a:off x="0" y="0"/>
              <a:ext cx="431802" cy="431802"/>
            </a:xfrm>
            <a:prstGeom prst="ellipse">
              <a:avLst/>
            </a:prstGeom>
            <a:solidFill>
              <a:srgbClr val="0081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1400" b="1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218" name="6"/>
            <p:cNvSpPr txBox="1"/>
            <p:nvPr/>
          </p:nvSpPr>
          <p:spPr>
            <a:xfrm>
              <a:off x="63236" y="71490"/>
              <a:ext cx="305331" cy="2888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 sz="1400" b="1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6</a:t>
              </a:r>
            </a:p>
          </p:txBody>
        </p:sp>
      </p:grpSp>
      <p:grpSp>
        <p:nvGrpSpPr>
          <p:cNvPr id="222" name="Группа"/>
          <p:cNvGrpSpPr/>
          <p:nvPr/>
        </p:nvGrpSpPr>
        <p:grpSpPr>
          <a:xfrm>
            <a:off x="3489149" y="3593192"/>
            <a:ext cx="431803" cy="431803"/>
            <a:chOff x="0" y="0"/>
            <a:chExt cx="431801" cy="431801"/>
          </a:xfrm>
        </p:grpSpPr>
        <p:sp>
          <p:nvSpPr>
            <p:cNvPr id="220" name="Кружок"/>
            <p:cNvSpPr/>
            <p:nvPr/>
          </p:nvSpPr>
          <p:spPr>
            <a:xfrm>
              <a:off x="0" y="0"/>
              <a:ext cx="431802" cy="431802"/>
            </a:xfrm>
            <a:prstGeom prst="ellipse">
              <a:avLst/>
            </a:prstGeom>
            <a:solidFill>
              <a:srgbClr val="0081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1400" b="1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221" name="7"/>
            <p:cNvSpPr txBox="1"/>
            <p:nvPr/>
          </p:nvSpPr>
          <p:spPr>
            <a:xfrm>
              <a:off x="63236" y="71490"/>
              <a:ext cx="305331" cy="2888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 sz="1400" b="1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7</a:t>
              </a:r>
            </a:p>
          </p:txBody>
        </p:sp>
      </p:grpSp>
      <p:pic>
        <p:nvPicPr>
          <p:cNvPr id="223" name="Изображение" descr="Изображение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4389" y="5403522"/>
            <a:ext cx="287374" cy="287379"/>
          </a:xfrm>
          <a:prstGeom prst="rect">
            <a:avLst/>
          </a:prstGeom>
          <a:ln w="12700">
            <a:miter lim="400000"/>
          </a:ln>
        </p:spPr>
      </p:pic>
      <p:pic>
        <p:nvPicPr>
          <p:cNvPr id="224" name="Изображение" descr="Изображение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32042" y="5402786"/>
            <a:ext cx="287374" cy="282705"/>
          </a:xfrm>
          <a:prstGeom prst="rect">
            <a:avLst/>
          </a:prstGeom>
          <a:ln w="12700">
            <a:miter lim="400000"/>
          </a:ln>
        </p:spPr>
      </p:pic>
      <p:pic>
        <p:nvPicPr>
          <p:cNvPr id="225" name="Изображение" descr="Изображение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6737" y="5403522"/>
            <a:ext cx="287373" cy="287380"/>
          </a:xfrm>
          <a:prstGeom prst="rect">
            <a:avLst/>
          </a:prstGeom>
          <a:ln w="12700">
            <a:miter lim="400000"/>
          </a:ln>
        </p:spPr>
      </p:pic>
      <p:sp>
        <p:nvSpPr>
          <p:cNvPr id="227" name="Стрелка: вправо 6"/>
          <p:cNvSpPr/>
          <p:nvPr/>
        </p:nvSpPr>
        <p:spPr>
          <a:xfrm>
            <a:off x="7499589" y="3397050"/>
            <a:ext cx="275957" cy="116635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81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28" name="Стрелка: вправо 6"/>
          <p:cNvSpPr/>
          <p:nvPr/>
        </p:nvSpPr>
        <p:spPr>
          <a:xfrm>
            <a:off x="7520204" y="4227096"/>
            <a:ext cx="275957" cy="116635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81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29" name="Стрелка: вправо 6"/>
          <p:cNvSpPr/>
          <p:nvPr/>
        </p:nvSpPr>
        <p:spPr>
          <a:xfrm>
            <a:off x="7499589" y="5057141"/>
            <a:ext cx="275957" cy="116635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81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0" name="Стрелка: вправо 6"/>
          <p:cNvSpPr/>
          <p:nvPr/>
        </p:nvSpPr>
        <p:spPr>
          <a:xfrm>
            <a:off x="7499590" y="5887186"/>
            <a:ext cx="275956" cy="116635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81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2" name="Изображение" descr="Изображение">
            <a:extLst>
              <a:ext uri="{FF2B5EF4-FFF2-40B4-BE49-F238E27FC236}">
                <a16:creationId xmlns:a16="http://schemas.microsoft.com/office/drawing/2014/main" id="{B45E7ADC-2926-4958-B9FF-3A732332CE4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8391" y="6022204"/>
            <a:ext cx="992692" cy="464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81AF4C8-7E42-4E0F-85FF-0E3938CBE84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695" y="5402485"/>
            <a:ext cx="320739" cy="283005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00F746F-6D8A-402B-AD29-7A26A49B185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4705" y="5402485"/>
            <a:ext cx="226404" cy="283005"/>
          </a:xfrm>
          <a:prstGeom prst="rect">
            <a:avLst/>
          </a:prstGeom>
        </p:spPr>
      </p:pic>
      <p:pic>
        <p:nvPicPr>
          <p:cNvPr id="52" name="Изображение" descr="Изображение">
            <a:extLst>
              <a:ext uri="{FF2B5EF4-FFF2-40B4-BE49-F238E27FC236}">
                <a16:creationId xmlns:a16="http://schemas.microsoft.com/office/drawing/2014/main" id="{54478905-D27F-439D-8738-1840092C275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888288" y="23127"/>
            <a:ext cx="992692" cy="46440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401064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:a14="http://schemas.microsoft.com/office/drawing/2010/main" xmlns:m="http://schemas.openxmlformats.org/officeDocument/2006/math"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115</Words>
  <Application>Microsoft Office PowerPoint</Application>
  <PresentationFormat>Широкоэкранный</PresentationFormat>
  <Paragraphs>42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PT Sans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Рауткина Юлия Евгеньевна</dc:creator>
  <cp:lastModifiedBy>Рауткина Юлия Евгеньевна</cp:lastModifiedBy>
  <cp:revision>1</cp:revision>
  <dcterms:created xsi:type="dcterms:W3CDTF">2021-07-20T12:55:40Z</dcterms:created>
  <dcterms:modified xsi:type="dcterms:W3CDTF">2021-08-16T12:33:47Z</dcterms:modified>
</cp:coreProperties>
</file>