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BD9DE-E839-4EE7-847D-BC14A6CD236B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7FA49-709B-4E55-AE8C-3D4B5A0FC8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2A21-2F56-4113-B899-C98F53F4D31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A09-C28C-4A20-8A0C-C4D72AD47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28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2A21-2F56-4113-B899-C98F53F4D31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A09-C28C-4A20-8A0C-C4D72AD47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72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2A21-2F56-4113-B899-C98F53F4D31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A09-C28C-4A20-8A0C-C4D72AD47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27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2A21-2F56-4113-B899-C98F53F4D31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A09-C28C-4A20-8A0C-C4D72AD47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35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2A21-2F56-4113-B899-C98F53F4D31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A09-C28C-4A20-8A0C-C4D72AD47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11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2A21-2F56-4113-B899-C98F53F4D31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A09-C28C-4A20-8A0C-C4D72AD47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30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2A21-2F56-4113-B899-C98F53F4D31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A09-C28C-4A20-8A0C-C4D72AD47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84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2A21-2F56-4113-B899-C98F53F4D31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A09-C28C-4A20-8A0C-C4D72AD47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72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2A21-2F56-4113-B899-C98F53F4D31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A09-C28C-4A20-8A0C-C4D72AD47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6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2A21-2F56-4113-B899-C98F53F4D31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A09-C28C-4A20-8A0C-C4D72AD47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59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2A21-2F56-4113-B899-C98F53F4D31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A09-C28C-4A20-8A0C-C4D72AD47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64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02A21-2F56-4113-B899-C98F53F4D312}" type="datetimeFigureOut">
              <a:rPr lang="ru-RU" smtClean="0"/>
              <a:pPr/>
              <a:t>16.08.2021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0FA09-C28C-4A20-8A0C-C4D72AD47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3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84565" y="6602438"/>
            <a:ext cx="1007435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83766" y="6602437"/>
            <a:ext cx="710478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Alena\Downloads\лог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384" y="260649"/>
            <a:ext cx="1637748" cy="434899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639616" y="620688"/>
            <a:ext cx="955238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20203" y="312911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WWW.E-ADVOCATES.RU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7" name="Дата 3"/>
          <p:cNvSpPr>
            <a:spLocks noGrp="1"/>
          </p:cNvSpPr>
          <p:nvPr>
            <p:ph type="dt" sz="half" idx="10"/>
          </p:nvPr>
        </p:nvSpPr>
        <p:spPr>
          <a:xfrm>
            <a:off x="431371" y="6376244"/>
            <a:ext cx="4320480" cy="365125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  <a:cs typeface="Arial" pitchFamily="34" charset="0"/>
              </a:rPr>
              <a:t>8-800-550-53-76  /  8-495-150-65-02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80170" y="900436"/>
            <a:ext cx="4624550" cy="120869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835272" y="1018602"/>
            <a:ext cx="44248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МОБИЛЬНЫЙ АДВОКАТ — это программа правового сопровождения компаний малого, среднего и крупного бизнеса, а также индивидуальных предпринимателей на всей территории Российской Федерации.</a:t>
            </a:r>
            <a:endParaRPr lang="ru-RU" sz="1400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13941" y="2334939"/>
            <a:ext cx="496930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400" b="1" cap="all" spc="0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Преимущества юридического </a:t>
            </a:r>
            <a:r>
              <a:rPr lang="ru-RU" sz="1400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Консалтинга</a:t>
            </a:r>
            <a:r>
              <a:rPr lang="ru-RU" sz="14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7829" y="2364377"/>
            <a:ext cx="4951123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250" dirty="0">
              <a:cs typeface="Times New Roman" pitchFamily="18" charset="0"/>
            </a:endParaRPr>
          </a:p>
          <a:p>
            <a:pPr algn="just">
              <a:buBlip>
                <a:blip r:embed="rId3"/>
              </a:buBlip>
            </a:pPr>
            <a:endParaRPr lang="ru-RU" sz="1250" b="1" dirty="0">
              <a:cs typeface="Times New Roman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sz="1300" b="1" dirty="0">
                <a:cs typeface="Times New Roman" pitchFamily="18" charset="0"/>
              </a:rPr>
              <a:t>В</a:t>
            </a:r>
            <a:r>
              <a:rPr lang="ru-RU" sz="1300" dirty="0">
                <a:cs typeface="Times New Roman" pitchFamily="18" charset="0"/>
              </a:rPr>
              <a:t>озможность для участников программы отказаться от юристов в штате своей компании или не оплачивать расходы на ежемесячное адвокатское обслуживание.</a:t>
            </a:r>
          </a:p>
          <a:p>
            <a:pPr algn="just"/>
            <a:endParaRPr lang="ru-RU" sz="1300" dirty="0">
              <a:cs typeface="Times New Roman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sz="1300" dirty="0">
                <a:cs typeface="Times New Roman" pitchFamily="18" charset="0"/>
              </a:rPr>
              <a:t> </a:t>
            </a:r>
            <a:r>
              <a:rPr lang="ru-RU" sz="1300" b="1" dirty="0">
                <a:cs typeface="Times New Roman" pitchFamily="18" charset="0"/>
              </a:rPr>
              <a:t>П</a:t>
            </a:r>
            <a:r>
              <a:rPr lang="ru-RU" sz="1300" dirty="0">
                <a:cs typeface="Times New Roman" pitchFamily="18" charset="0"/>
              </a:rPr>
              <a:t>олучение «второго мнения» при наличии в компании штатного юриста, которое позволит принять им более правильное решение.</a:t>
            </a:r>
          </a:p>
          <a:p>
            <a:pPr algn="just"/>
            <a:endParaRPr lang="ru-RU" sz="1300" dirty="0">
              <a:cs typeface="Times New Roman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sz="1300" dirty="0">
                <a:cs typeface="Times New Roman" pitchFamily="18" charset="0"/>
              </a:rPr>
              <a:t> </a:t>
            </a:r>
            <a:r>
              <a:rPr lang="ru-RU" sz="1300" b="1" dirty="0">
                <a:cs typeface="Times New Roman" pitchFamily="18" charset="0"/>
              </a:rPr>
              <a:t>У</a:t>
            </a:r>
            <a:r>
              <a:rPr lang="ru-RU" sz="1300" dirty="0">
                <a:cs typeface="Times New Roman" pitchFamily="18" charset="0"/>
              </a:rPr>
              <a:t>слуги оказываются на аутсорсинговой основе, причём используемая технология позволяет привлекать для этого профессионалов высокого уровня вне зависимости от места нахождения клиента на территории РФ и с наименьшими затратами для него (годовая стоимость участия в программе для предпринимателей не превышает МЕСЯЧНОЙ зарплаты  корпоративного юриста).</a:t>
            </a:r>
          </a:p>
          <a:p>
            <a:pPr algn="just"/>
            <a:endParaRPr lang="ru-RU" sz="1300" dirty="0">
              <a:cs typeface="Times New Roman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sz="1300" dirty="0">
                <a:cs typeface="Times New Roman" pitchFamily="18" charset="0"/>
              </a:rPr>
              <a:t> Круглосуточный доступ к сервису.</a:t>
            </a:r>
          </a:p>
          <a:p>
            <a:pPr algn="just"/>
            <a:endParaRPr lang="ru-RU" sz="1300" dirty="0">
              <a:cs typeface="Times New Roman" pitchFamily="18" charset="0"/>
            </a:endParaRPr>
          </a:p>
          <a:p>
            <a:pPr algn="just"/>
            <a:endParaRPr lang="ru-RU" sz="1300" dirty="0"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91348" y="809896"/>
            <a:ext cx="587122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300" dirty="0">
              <a:cs typeface="Times New Roman" pitchFamily="18" charset="0"/>
            </a:endParaRPr>
          </a:p>
          <a:p>
            <a:pPr algn="just"/>
            <a:endParaRPr lang="ru-RU" sz="1300" dirty="0">
              <a:cs typeface="Times New Roman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sz="1300" b="1" dirty="0">
                <a:cs typeface="Times New Roman" pitchFamily="18" charset="0"/>
              </a:rPr>
              <a:t>В</a:t>
            </a:r>
            <a:r>
              <a:rPr lang="ru-RU" sz="1300" dirty="0">
                <a:cs typeface="Times New Roman" pitchFamily="18" charset="0"/>
              </a:rPr>
              <a:t>ладельцам юридического полиса «Бизнес-Максимум» программа МОБИЛЬНЫЙ АДВОКАТ предлагает дополнительную услугу — семейное обслуживание для учредителя или руководителя компании с возможностью использования для решения личных правовых вопросов любых услуг, входящих в Юридический полис.</a:t>
            </a:r>
          </a:p>
          <a:p>
            <a:pPr algn="just"/>
            <a:endParaRPr lang="ru-RU" sz="1300" dirty="0">
              <a:cs typeface="Times New Roman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sz="1300" b="1" dirty="0">
                <a:cs typeface="Times New Roman" pitchFamily="18" charset="0"/>
              </a:rPr>
              <a:t>Ю</a:t>
            </a:r>
            <a:r>
              <a:rPr lang="ru-RU" sz="1300" dirty="0">
                <a:cs typeface="Times New Roman" pitchFamily="18" charset="0"/>
              </a:rPr>
              <a:t>ридический полис  гарантирует  участникам  программы  «МОБИЛЬНЫЙ АДВОКАТ»  высокий   уровень   правовой   защиты   при   взаимоотношениях с органами власти и третьими лицами.</a:t>
            </a:r>
          </a:p>
          <a:p>
            <a:pPr algn="just"/>
            <a:endParaRPr lang="ru-RU" sz="1300" dirty="0">
              <a:cs typeface="Times New Roman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sz="1300" b="1" dirty="0">
                <a:cs typeface="Times New Roman" pitchFamily="18" charset="0"/>
              </a:rPr>
              <a:t>П</a:t>
            </a:r>
            <a:r>
              <a:rPr lang="ru-RU" sz="1300" dirty="0">
                <a:cs typeface="Times New Roman" pitchFamily="18" charset="0"/>
              </a:rPr>
              <a:t>рофессиональная ответственность Компании перед каждым клиентом застрахована.</a:t>
            </a:r>
          </a:p>
        </p:txBody>
      </p:sp>
      <p:pic>
        <p:nvPicPr>
          <p:cNvPr id="40" name="Рисунок 39" descr="i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4939" y="3818708"/>
            <a:ext cx="5809860" cy="20334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10597</TotalTime>
  <Words>197</Words>
  <Application>Microsoft Office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Тема Office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Рауткина Юлия Евгеньевна</cp:lastModifiedBy>
  <cp:revision>171</cp:revision>
  <dcterms:created xsi:type="dcterms:W3CDTF">2019-04-10T07:55:58Z</dcterms:created>
  <dcterms:modified xsi:type="dcterms:W3CDTF">2021-08-16T12:36:46Z</dcterms:modified>
</cp:coreProperties>
</file>